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9082291a59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9082291a59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082291a59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082291a59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082291a59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082291a59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082291a59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082291a59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9082291a59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9082291a59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9082291a59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9082291a59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082291a59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082291a5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082291a59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082291a59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082291a59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082291a59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082291a59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082291a59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082291a59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082291a5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082291a59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082291a59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082291a59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082291a59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082291a59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082291a59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76200" y="76200"/>
            <a:ext cx="1140300" cy="621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Logo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(If You Want)</a:t>
            </a:r>
            <a:endParaRPr/>
          </a:p>
        </p:txBody>
      </p:sp>
      <p:cxnSp>
        <p:nvCxnSpPr>
          <p:cNvPr id="10" name="Google Shape;10;p1"/>
          <p:cNvCxnSpPr/>
          <p:nvPr/>
        </p:nvCxnSpPr>
        <p:spPr>
          <a:xfrm>
            <a:off x="246675" y="808075"/>
            <a:ext cx="8565600" cy="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" name="Google Shape;11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252737" y="76200"/>
            <a:ext cx="621539" cy="6212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Environmental Test Document</a:t>
            </a:r>
            <a:endParaRPr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Number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Name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Vibration</a:t>
            </a:r>
            <a:r>
              <a:rPr lang="en"/>
              <a:t> Test Procedures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procedure for the vibration test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Vibration</a:t>
            </a:r>
            <a:r>
              <a:rPr lang="en"/>
              <a:t> Test Results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just before vibration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how cansat was secured for vibration test and explain how it was secured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cansat after vibration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 functional test on cansat and determine if it still 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a link to the video showing the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the cansat being secured to the test fixture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the complete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the cansat after the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 video under 5 minutes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Vacuum</a:t>
            </a:r>
            <a:r>
              <a:rPr lang="en"/>
              <a:t> Test Configuration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vacuum test requirements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Explain how the vacuum test was set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materials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test fixture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Vacuum</a:t>
            </a:r>
            <a:r>
              <a:rPr lang="en"/>
              <a:t> Test Procedures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procedure for the vacuum test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Vacuum</a:t>
            </a:r>
            <a:r>
              <a:rPr lang="en"/>
              <a:t> Test Results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just before vacuum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how cansat was secured for vacuum test (laying in box, on a mount, etc)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cansat after vacuum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Explain results of the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telemetry as a csv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a link to the video of the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the cansat being attached to the fixture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the complete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the state of the cansat after the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should be under five minutes.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Summaries how tests worked an explain any failures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Describe any corrections needed to get the cansat to past the environmental tests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all tests that were performed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Drop Test Configuration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drop test requirements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Explain how the drop test was set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materials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test fixture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Drop Test Procedures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procedure for the drop test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Drop Test Results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just before drop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how cansat was secured for drop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cansat after drop test still attached to the drop test fixture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 functional test and determine if cansat still functioning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a link to the video showing the drop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securing the cansat to the fixture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the cansat held before dropping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show the complete drop and end of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must be less than 5 minutes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Thermal</a:t>
            </a:r>
            <a:r>
              <a:rPr lang="en"/>
              <a:t> Test Configuration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thermal test requirements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Explain how the thermal test was set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materials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test fixture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Thermal</a:t>
            </a:r>
            <a:r>
              <a:rPr lang="en"/>
              <a:t> Test Procedures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procedure for the thermal test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Thermal</a:t>
            </a:r>
            <a:r>
              <a:rPr lang="en"/>
              <a:t> Test Results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just before thermal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how cansat was secured for thermal test (laying in box, on a mount, etc)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cansat after thermal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 functional test on cansat and determine if it still 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a link to the video showing the thermal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needs to show inserting the cansat in the therma chamber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needs to show the chamber operating at 60C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needs to show the removal of the cansat from the chamber.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 does not need to show the whole 2+ hours of testing. Keep it under 5 minutes.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1309925" y="100500"/>
            <a:ext cx="68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Vibration</a:t>
            </a:r>
            <a:r>
              <a:rPr lang="en"/>
              <a:t> Test Configuration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vibration test requirements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Explain how the vibration test was set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 materials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picture of test fixture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